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870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/>
              <a:t>036</a:t>
            </a:r>
            <a:endParaRPr lang="en-US"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26515</TotalTime>
  <Words>2144</Words>
  <Application>Microsoft Office PowerPoint</Application>
  <PresentationFormat>Widescreen</PresentationFormat>
  <Paragraphs>287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99</cp:revision>
  <dcterms:created xsi:type="dcterms:W3CDTF">2023-12-11T01:29:04Z</dcterms:created>
  <dcterms:modified xsi:type="dcterms:W3CDTF">2024-10-01T06:33:39Z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